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1543" r:id="rId2"/>
    <p:sldId id="1544" r:id="rId3"/>
    <p:sldId id="1545" r:id="rId4"/>
    <p:sldId id="1546" r:id="rId5"/>
    <p:sldId id="1547" r:id="rId6"/>
    <p:sldId id="1548" r:id="rId7"/>
    <p:sldId id="1549" r:id="rId8"/>
    <p:sldId id="1550" r:id="rId9"/>
    <p:sldId id="1551" r:id="rId10"/>
    <p:sldId id="1552" r:id="rId11"/>
    <p:sldId id="1553" r:id="rId12"/>
    <p:sldId id="155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85B"/>
    <a:srgbClr val="FF9933"/>
    <a:srgbClr val="FF6600"/>
    <a:srgbClr val="E2F0D9"/>
    <a:srgbClr val="B5D2EC"/>
    <a:srgbClr val="2A6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91293" autoAdjust="0"/>
  </p:normalViewPr>
  <p:slideViewPr>
    <p:cSldViewPr snapToGrid="0">
      <p:cViewPr varScale="1">
        <p:scale>
          <a:sx n="98" d="100"/>
          <a:sy n="98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4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4A2-0400-D040-B482-48796898444E}" type="datetimeFigureOut">
              <a:rPr kumimoji="1" lang="ko-KR" altLang="en-US" smtClean="0"/>
              <a:t>2023-05-03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986F-BA7D-844F-9FFA-41AED4446D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46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41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42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3EAA-9302-499C-BA5C-6A2E8957C3E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2A2FA-2781-4A39-B7CE-DB9E051113A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428E-468A-4111-81BC-EA32D310D0E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7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E013-02C7-4C47-B193-4905577D076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7173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D89D-4F8E-450C-A7E2-B3B6F80EF254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8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42B6-D10F-4061-8FD8-1B944D87D8E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7C89C-6250-41D8-AD5E-1B6277B837A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FAA08-49FB-498B-94D5-64E19B0DA16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561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433F-78FC-4800-B7E3-A82FBB75D48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7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27EE3-1DD2-4B9C-8BFA-2D952759019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D21E-82FF-4A07-B0B4-8D5E5859D6F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6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5277-1606-4B57-8AD0-F825653CFAA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6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0ED65-BF25-475D-9A17-11ABA68F666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4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1026-491E-476A-A3B6-4B2D7CB7A05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7295-2EEB-4840-B564-17543FB9913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9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6B9D-B4A2-4302-9776-0C9326B76AC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01A-DB77-4A98-A9F4-6D64DFA344B4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B0DB9BE-5949-445F-8129-6E64917DAEDC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405576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4" y="2689665"/>
            <a:ext cx="5563399" cy="1367882"/>
          </a:xfrm>
        </p:spPr>
        <p:txBody>
          <a:bodyPr anchor="ctr">
            <a:noAutofit/>
          </a:bodyPr>
          <a:lstStyle/>
          <a:p>
            <a:pPr algn="r"/>
            <a:r>
              <a:rPr lang="en-US" altLang="ko-KR" sz="4400" b="1" dirty="0" err="1">
                <a:solidFill>
                  <a:schemeClr val="bg1"/>
                </a:solidFill>
              </a:rPr>
              <a:t>ImageFilter</a:t>
            </a:r>
            <a:r>
              <a:rPr lang="ko-KR" altLang="en-US" sz="4400" b="1" dirty="0">
                <a:solidFill>
                  <a:schemeClr val="bg1"/>
                </a:solidFill>
              </a:rPr>
              <a:t> 활용</a:t>
            </a:r>
            <a:r>
              <a:rPr lang="en-US" altLang="ko-KR" sz="4400" b="1" dirty="0">
                <a:solidFill>
                  <a:schemeClr val="bg1"/>
                </a:solidFill>
              </a:rPr>
              <a:t/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13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_01_03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92275" y="4839477"/>
            <a:ext cx="2818130" cy="1367882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</a:rPr>
              <a:t>한 동 대 학 교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ko-KR" altLang="en-US" sz="2000" dirty="0">
                <a:solidFill>
                  <a:schemeClr val="tx1"/>
                </a:solidFill>
              </a:rPr>
              <a:t>김경미 교수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1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</a:t>
            </a:r>
            <a:r>
              <a:rPr lang="ko-KR" altLang="en-US" dirty="0"/>
              <a:t>활용하기</a:t>
            </a:r>
            <a:endParaRPr lang="en-US" altLang="ko-KR" dirty="0"/>
          </a:p>
          <a:p>
            <a:pPr lvl="1"/>
            <a:r>
              <a:rPr lang="en-US" altLang="ko-KR" dirty="0" smtClean="0"/>
              <a:t>.BLUR</a:t>
            </a:r>
          </a:p>
          <a:p>
            <a:pPr lvl="1"/>
            <a:r>
              <a:rPr lang="en-US" altLang="ko-KR" dirty="0" smtClean="0"/>
              <a:t>.EMBOSS</a:t>
            </a:r>
          </a:p>
          <a:p>
            <a:pPr lvl="1"/>
            <a:r>
              <a:rPr lang="en-US" altLang="ko-KR" dirty="0" smtClean="0"/>
              <a:t>.SHARPEN</a:t>
            </a:r>
          </a:p>
          <a:p>
            <a:pPr lvl="1"/>
            <a:r>
              <a:rPr lang="en-US" altLang="ko-KR" dirty="0" smtClean="0"/>
              <a:t>.FIND_EDGES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5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 달성 질문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다음 이미지 필터의 기능을 설명하시오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.FIND_EDGES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smtClean="0">
                <a:latin typeface="+mn-ea"/>
              </a:rPr>
              <a:t>.SMOOTH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6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감사합니다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C092A4-BEFC-3547-9EFC-609DAE609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5090531"/>
            <a:ext cx="6620968" cy="861420"/>
          </a:xfrm>
        </p:spPr>
        <p:txBody>
          <a:bodyPr>
            <a:normAutofit/>
          </a:bodyPr>
          <a:lstStyle/>
          <a:p>
            <a:r>
              <a:rPr lang="en-US" altLang="ko-KR" sz="900" dirty="0"/>
              <a:t>13</a:t>
            </a:r>
            <a:r>
              <a:rPr lang="ko-KR" altLang="en-US" sz="900" dirty="0"/>
              <a:t>주차</a:t>
            </a:r>
            <a:r>
              <a:rPr lang="en-US" altLang="ko-KR" sz="900" dirty="0"/>
              <a:t>_01_03</a:t>
            </a:r>
            <a:r>
              <a:rPr lang="ko-KR" altLang="en-US" sz="900" dirty="0"/>
              <a:t> </a:t>
            </a:r>
            <a:r>
              <a:rPr lang="en-US" altLang="ko-KR" sz="900" dirty="0"/>
              <a:t> </a:t>
            </a:r>
            <a:r>
              <a:rPr lang="en-US" altLang="ko-KR" sz="900" dirty="0" err="1"/>
              <a:t>Imagefilter</a:t>
            </a:r>
            <a:r>
              <a:rPr lang="en-US" altLang="ko-KR" sz="900" dirty="0"/>
              <a:t> </a:t>
            </a:r>
            <a:r>
              <a:rPr lang="ko-KR" altLang="en-US" sz="900" dirty="0"/>
              <a:t>활용</a:t>
            </a:r>
            <a:endParaRPr lang="ko-Kore-KR" altLang="en-US" sz="9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9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</a:t>
            </a:r>
            <a:r>
              <a:rPr lang="ko-KR" altLang="en-US" dirty="0"/>
              <a:t>활용하기</a:t>
            </a:r>
            <a:endParaRPr lang="en-US" altLang="ko-KR" dirty="0"/>
          </a:p>
          <a:p>
            <a:r>
              <a:rPr lang="ko-KR" altLang="en-US" dirty="0"/>
              <a:t>이미지에 효과 넣는 기능 이해하고 활용하기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ImageFilter Module(1)</a:t>
            </a:r>
            <a:endParaRPr lang="ko-KR" altLang="en-US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96890" y="1707549"/>
            <a:ext cx="4986768" cy="402543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043" y="1881907"/>
            <a:ext cx="475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ImageFilter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("flower03.jpg")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im02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ImageFilter.BLUR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im03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ImageFilter.EMBOSS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im02.show()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im03.show()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BB4032-8CDB-4F5B-B751-A8CBAE7D9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1" y="1430329"/>
            <a:ext cx="3183135" cy="2387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50C6F9-D245-4C28-BD52-6A8D312B2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1" y="4024054"/>
            <a:ext cx="3183135" cy="238735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Module(2)</a:t>
            </a:r>
            <a:endParaRPr lang="ko-KR" altLang="en-US" dirty="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96890" y="1707549"/>
            <a:ext cx="4986768" cy="402543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043" y="1881907"/>
            <a:ext cx="4750462" cy="366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ImageFilter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dog.jpg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blur_img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img.filter</a:t>
            </a:r>
            <a:r>
              <a:rPr lang="en-US" altLang="ko-KR" sz="1600" dirty="0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ImageFilter.BLUR</a:t>
            </a:r>
            <a:r>
              <a:rPr lang="en-US" altLang="ko-KR" sz="1600" dirty="0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blur_img.show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5" name="그림 4" descr="포유류, 실내, 하얀색, 개이(가) 표시된 사진&#10;&#10;자동 생성된 설명">
            <a:extLst>
              <a:ext uri="{FF2B5EF4-FFF2-40B4-BE49-F238E27FC236}">
                <a16:creationId xmlns:a16="http://schemas.microsoft.com/office/drawing/2014/main" id="{09F7D29A-FF07-9842-B78B-7BFE55EA3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1" y="1881907"/>
            <a:ext cx="3459362" cy="1927818"/>
          </a:xfrm>
          <a:prstGeom prst="rect">
            <a:avLst/>
          </a:prstGeom>
        </p:spPr>
      </p:pic>
      <p:pic>
        <p:nvPicPr>
          <p:cNvPr id="8" name="그림 7" descr="포유류, 하얀색, 개이(가) 표시된 사진&#10;&#10;자동 생성된 설명">
            <a:extLst>
              <a:ext uri="{FF2B5EF4-FFF2-40B4-BE49-F238E27FC236}">
                <a16:creationId xmlns:a16="http://schemas.microsoft.com/office/drawing/2014/main" id="{FB848E35-D878-A94B-8B02-C6E5EA490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1" y="4392596"/>
            <a:ext cx="3460768" cy="196218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4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Module(3)</a:t>
            </a:r>
            <a:endParaRPr lang="ko-KR" altLang="en-US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96890" y="1707549"/>
            <a:ext cx="4986768" cy="402543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15043" y="1881907"/>
            <a:ext cx="475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ImageFilter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("flower03.jpg")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im04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ImageFilter.CONTOUR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im05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ImageFilter.EDGE_ENHANCE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im04.show()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im05.show()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0A23D-DC0A-43C4-A8A1-65E064DCC4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34" y="1200933"/>
            <a:ext cx="3424980" cy="2568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79E57D-405D-40FB-BF68-F5C83D71E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34" y="3988759"/>
            <a:ext cx="3424980" cy="256873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Module(4)</a:t>
            </a:r>
            <a:endParaRPr lang="ko-KR" altLang="en-US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96890" y="1707549"/>
            <a:ext cx="4986768" cy="402543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15043" y="1881907"/>
            <a:ext cx="475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ImageFilter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("flower03.jpg")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im06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ImageFilter.SHARPEN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im07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ImageFilter.MinFilter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 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im06.show()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im07.show()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73961-D962-4BBB-92FB-78D06AEB5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40" y="1519428"/>
            <a:ext cx="3266710" cy="2450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A65F3-1C5B-491E-BD10-E1528FB195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40" y="4160679"/>
            <a:ext cx="3266710" cy="245003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9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ImageFilter</a:t>
            </a:r>
            <a:r>
              <a:rPr lang="en-US" altLang="ko-KR" dirty="0"/>
              <a:t> Module(5)</a:t>
            </a:r>
            <a:endParaRPr lang="ko-KR" altLang="en-US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96890" y="1707549"/>
            <a:ext cx="4986768" cy="402543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15043" y="1881907"/>
            <a:ext cx="47504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ImageFilter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("flower03.jpg")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im08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ImageFilter.FIND_EDGES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im09 = 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im01.filter(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ImageFilter.SMOOTH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) 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im08.show()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im09.show()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BDCCC-3303-4AFF-BB56-AB8AF5A6A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54" y="1406949"/>
            <a:ext cx="3425596" cy="2569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FB58FA-44FD-40DA-807E-90E61B05B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54" y="4053511"/>
            <a:ext cx="3425596" cy="25691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6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/>
          <a:lstStyle/>
          <a:p>
            <a:r>
              <a:rPr lang="ko-KR" altLang="en-US" dirty="0"/>
              <a:t>같은 모드</a:t>
            </a:r>
            <a:r>
              <a:rPr lang="en-US" altLang="ko-KR" dirty="0"/>
              <a:t>,</a:t>
            </a:r>
            <a:r>
              <a:rPr lang="ko-KR" altLang="en-US" dirty="0"/>
              <a:t>같은 픽셀 크기 사진을 </a:t>
            </a:r>
            <a:r>
              <a:rPr lang="en-US" altLang="ko-KR" dirty="0"/>
              <a:t>2</a:t>
            </a:r>
            <a:r>
              <a:rPr lang="ko-KR" altLang="en-US" dirty="0"/>
              <a:t>개 준비한다</a:t>
            </a:r>
            <a:endParaRPr lang="en-US" altLang="ko-KR" dirty="0"/>
          </a:p>
          <a:p>
            <a:r>
              <a:rPr lang="ko-KR" altLang="en-US" dirty="0"/>
              <a:t>다음과 같이 시도한</a:t>
            </a:r>
            <a:r>
              <a:rPr lang="en-US" altLang="ko-KR" dirty="0"/>
              <a:t> </a:t>
            </a:r>
            <a:r>
              <a:rPr lang="ko-KR" altLang="en-US" dirty="0"/>
              <a:t>후 화면에 띄운다</a:t>
            </a:r>
            <a:endParaRPr lang="en-US" altLang="ko-KR" dirty="0"/>
          </a:p>
          <a:p>
            <a:pPr lvl="1"/>
            <a:r>
              <a:rPr lang="en-US" altLang="ko-KR" dirty="0"/>
              <a:t>.blend(file1, file2, 0.3)</a:t>
            </a:r>
          </a:p>
          <a:p>
            <a:pPr lvl="1"/>
            <a:r>
              <a:rPr lang="en-US" altLang="ko-KR" dirty="0"/>
              <a:t>.blend(file1, file2, 0.7)</a:t>
            </a:r>
          </a:p>
          <a:p>
            <a:r>
              <a:rPr lang="ko-KR" altLang="en-US" dirty="0"/>
              <a:t>원 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837D8C-749C-432B-A679-210897335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84" y="4080534"/>
            <a:ext cx="2961910" cy="2344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BFCAE-B26C-41AC-B6AE-F3D10D80E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81" y="4080534"/>
            <a:ext cx="2961910" cy="234484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2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 </a:t>
            </a:r>
            <a:r>
              <a:rPr lang="ko-KR" altLang="en-US" dirty="0"/>
              <a:t>코드</a:t>
            </a: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396890" y="1707549"/>
            <a:ext cx="4868615" cy="469325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15043" y="1881907"/>
            <a:ext cx="4750462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("hill.jpg")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("mountain.jpg")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im_bl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=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Image.blend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, im01, 0.3)</a:t>
            </a: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im_bl.show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()</a:t>
            </a: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im_bl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=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Image.blend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, im01, 0.7)</a:t>
            </a: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im_bl.show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()</a:t>
            </a:r>
          </a:p>
          <a:p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im_bl.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save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('im_blend.jpg')</a:t>
            </a:r>
            <a:endParaRPr lang="en-US" altLang="ko-KR" sz="1600" dirty="0">
              <a:solidFill>
                <a:srgbClr val="FF6600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E0F1D0-A500-4458-8244-F8AF9FF8E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92" y="1530569"/>
            <a:ext cx="2964158" cy="2346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3A5BC-3D07-4219-B1EA-0E9A29F8B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92" y="4054175"/>
            <a:ext cx="2964158" cy="23466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53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{A2F3C0EA-8887-A744-A020-3D5CFD5766E6}tf10001062</Template>
  <TotalTime>6477</TotalTime>
  <Words>366</Words>
  <Application>Microsoft Office PowerPoint</Application>
  <PresentationFormat>화면 슬라이드 쇼(4:3)</PresentationFormat>
  <Paragraphs>119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함초롬바탕</vt:lpstr>
      <vt:lpstr>Arial</vt:lpstr>
      <vt:lpstr>Century Gothic</vt:lpstr>
      <vt:lpstr>Times New Roman</vt:lpstr>
      <vt:lpstr>Wingdings 3</vt:lpstr>
      <vt:lpstr>이온</vt:lpstr>
      <vt:lpstr>ImageFilter 활용 13주차_01_03</vt:lpstr>
      <vt:lpstr>학습목표</vt:lpstr>
      <vt:lpstr>ImageFilter Module(1)</vt:lpstr>
      <vt:lpstr>ImageFilter Module(2)</vt:lpstr>
      <vt:lpstr>ImageFilter Module(3)</vt:lpstr>
      <vt:lpstr>ImageFilter Module(4)</vt:lpstr>
      <vt:lpstr>ImageFilter Module(5)</vt:lpstr>
      <vt:lpstr>연습문제 1</vt:lpstr>
      <vt:lpstr>연습문제 1 코드</vt:lpstr>
      <vt:lpstr>강의 요약</vt:lpstr>
      <vt:lpstr>목표 달성 질문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소개와 설치</dc:title>
  <dc:creator>김경미 한동대</dc:creator>
  <cp:lastModifiedBy>user</cp:lastModifiedBy>
  <cp:revision>596</cp:revision>
  <dcterms:created xsi:type="dcterms:W3CDTF">2015-11-07T02:06:58Z</dcterms:created>
  <dcterms:modified xsi:type="dcterms:W3CDTF">2023-05-03T14:37:44Z</dcterms:modified>
</cp:coreProperties>
</file>